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фактів про український прапор, які варто знати - Нов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567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4348" y="28572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Гарбузинська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гімназія з початковою школою та дошкільним підрозділом Корсунь-Шевченківської міської ради Черкаської області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1500174"/>
            <a:ext cx="54806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100" dirty="0" err="1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Пишаємось</a:t>
            </a:r>
            <a:r>
              <a:rPr lang="ru-RU" sz="48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тобою,</a:t>
            </a:r>
          </a:p>
          <a:p>
            <a:pPr algn="ctr"/>
            <a:r>
              <a:rPr lang="ru-RU" sz="4800" b="1" spc="100" dirty="0" err="1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рідний</a:t>
            </a:r>
            <a:r>
              <a:rPr lang="ru-RU" sz="48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краю!</a:t>
            </a:r>
            <a:endParaRPr lang="ru-RU" sz="48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3929066"/>
            <a:ext cx="357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Пишаємось героями нашого села</a:t>
            </a:r>
          </a:p>
          <a:p>
            <a:r>
              <a:rPr lang="uk-UA" dirty="0" smtClean="0"/>
              <a:t>Ріпа Аліна Анатоліївна</a:t>
            </a:r>
          </a:p>
          <a:p>
            <a:r>
              <a:rPr lang="uk-UA" dirty="0" smtClean="0"/>
              <a:t>14 років 9 клас</a:t>
            </a:r>
          </a:p>
          <a:p>
            <a:r>
              <a:rPr lang="uk-UA" dirty="0" err="1" smtClean="0"/>
              <a:t>Собченко</a:t>
            </a:r>
            <a:r>
              <a:rPr lang="uk-UA" dirty="0" smtClean="0"/>
              <a:t> Т.В.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61436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2024 рік</a:t>
            </a:r>
            <a:endParaRPr lang="uk-UA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ший рік війни позаду, другий — попереду: підсумки та прогнози експерта –  АрміяInform"/>
          <p:cNvPicPr>
            <a:picLocks noChangeAspect="1" noChangeArrowheads="1"/>
          </p:cNvPicPr>
          <p:nvPr/>
        </p:nvPicPr>
        <p:blipFill>
          <a:blip r:embed="rId2"/>
          <a:srcRect l="11451" r="12481"/>
          <a:stretch>
            <a:fillRect/>
          </a:stretch>
        </p:blipFill>
        <p:spPr bwMode="auto">
          <a:xfrm>
            <a:off x="0" y="-1"/>
            <a:ext cx="9144000" cy="686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1166210">
            <a:off x="-10008" y="316536"/>
            <a:ext cx="4527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Пишаємось</a:t>
            </a:r>
            <a:endParaRPr lang="ru-RU" sz="54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429866">
            <a:off x="5040530" y="421589"/>
            <a:ext cx="4527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героями</a:t>
            </a:r>
            <a:endParaRPr lang="ru-RU" sz="54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5934670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н</a:t>
            </a:r>
            <a:r>
              <a:rPr lang="ru-RU" sz="5400" b="1" i="1" cap="none" spc="0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ашого</a:t>
            </a:r>
            <a:r>
              <a:rPr lang="ru-RU" sz="5400" b="1" i="1" cap="none" spc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села</a:t>
            </a:r>
            <a:endParaRPr lang="ru-RU" sz="5400" b="1" i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 898 500+ ілюстрацій, файлів векторної графіки та картинок роялті-фрі на  тему Ukraine - iStock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 flipH="1">
            <a:off x="-18012" y="0"/>
            <a:ext cx="9162012" cy="6858000"/>
          </a:xfrm>
          <a:prstGeom prst="rect">
            <a:avLst/>
          </a:prstGeom>
          <a:noFill/>
        </p:spPr>
      </p:pic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1500166" y="214290"/>
            <a:ext cx="6357982" cy="1500198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err="1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Bookman Old Style"/>
              </a:rPr>
              <a:t>Слупський</a:t>
            </a:r>
            <a:endParaRPr lang="uk-UA" sz="3600" b="1" kern="10" spc="0" dirty="0" smtClean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Bookman Old Style"/>
            </a:endParaRPr>
          </a:p>
          <a:p>
            <a:pPr algn="ctr" rtl="0"/>
            <a:r>
              <a:rPr lang="uk-UA" sz="3600" b="1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Bookman Old Style"/>
              </a:rPr>
              <a:t>Олександр Іванович</a:t>
            </a:r>
            <a:endParaRPr lang="uk-UA" sz="3600" b="1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Bookman Old Style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85926"/>
            <a:ext cx="3571900" cy="11147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85720" y="2857496"/>
            <a:ext cx="8572560" cy="40005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Молодший сержант.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Номер обслуги кулеметного відділення взводу вогневої підтримки окремого батальйону територіальної оборони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Харківщини.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Загинув смертю Героя,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захищаючи суверенітет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та територіальну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цілісність України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у м. Слов'янську на Донеччині.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Похований у селі 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Гарбузин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Корсунь-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Шевченківської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територіальної  громади.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 898 500+ ілюстрацій, файлів векторної графіки та картинок роялті-фрі на  тему Ukraine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 flipV="1">
            <a:off x="3536157" y="1250159"/>
            <a:ext cx="6858000" cy="4357686"/>
          </a:xfrm>
          <a:prstGeom prst="rect">
            <a:avLst/>
          </a:prstGeom>
          <a:noFill/>
        </p:spPr>
      </p:pic>
      <p:pic>
        <p:nvPicPr>
          <p:cNvPr id="3075" name="Picture 3" descr="C:\Users\Таня Собченко\Pictures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57838" cy="6839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 898 500+ ілюстрацій, файлів векторної графіки та картинок роялті-фрі на  тему Ukraine - iStock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 flipH="1">
            <a:off x="-18012" y="0"/>
            <a:ext cx="9162012" cy="6858000"/>
          </a:xfrm>
          <a:prstGeom prst="rect">
            <a:avLst/>
          </a:prstGeom>
          <a:noFill/>
        </p:spPr>
      </p:pic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428728" y="285728"/>
            <a:ext cx="6643734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4"/>
              </a:avLst>
            </a:prstTxWarp>
          </a:bodyPr>
          <a:lstStyle/>
          <a:p>
            <a:pPr algn="ctr" rtl="0"/>
            <a:r>
              <a:rPr lang="uk-UA" sz="3600" b="1" kern="10" spc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Bookman Old Style"/>
              </a:rPr>
              <a:t>Заїченко</a:t>
            </a:r>
          </a:p>
          <a:p>
            <a:pPr algn="ctr" rtl="0"/>
            <a:r>
              <a:rPr lang="uk-UA" sz="3600" b="1" kern="10" spc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Bookman Old Style"/>
              </a:rPr>
              <a:t>Микола Миколайович</a:t>
            </a:r>
            <a:endParaRPr lang="uk-UA" sz="3600" b="1" kern="10" spc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Bookman Old Style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85927"/>
            <a:ext cx="3929090" cy="12263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7158" y="2857496"/>
            <a:ext cx="8501122" cy="40005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Військовослужбовець Збройних Сил України, молодший сержант, старший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водій-телефоніст стрілецького батальйону.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Загинув смертю Героя, захищаючи цілісність і незалежність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України при виконанні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бойового завдання на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Луганщині.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Похований у селі 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Гарбузин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Корсунь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–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Шевченківської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територіальної 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громади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 898 500+ ілюстрацій, файлів векторної графіки та картинок роялті-фрі на  тему Ukraine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 flipV="1">
            <a:off x="3536157" y="1250159"/>
            <a:ext cx="6858000" cy="4357686"/>
          </a:xfrm>
          <a:prstGeom prst="rect">
            <a:avLst/>
          </a:prstGeom>
          <a:noFill/>
        </p:spPr>
      </p:pic>
      <p:pic>
        <p:nvPicPr>
          <p:cNvPr id="6146" name="Picture 2" descr="C:\Users\Таня Собченко\Pictures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4942" cy="7049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 898 500+ ілюстрацій, файлів векторної графіки та картинок роялті-фрі на  тему Ukraine - iStock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 flipH="1">
            <a:off x="-18012" y="0"/>
            <a:ext cx="9162012" cy="6858000"/>
          </a:xfrm>
          <a:prstGeom prst="rect">
            <a:avLst/>
          </a:prstGeom>
          <a:noFill/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428728" y="285728"/>
            <a:ext cx="6643734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Bookman Old Style"/>
              </a:rPr>
              <a:t>Ворона</a:t>
            </a:r>
          </a:p>
          <a:p>
            <a:pPr algn="ctr" rtl="0"/>
            <a:r>
              <a:rPr lang="uk-UA" sz="3600" b="1" kern="10" spc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Bookman Old Style"/>
              </a:rPr>
              <a:t>Віталій Михайлович</a:t>
            </a:r>
            <a:endParaRPr lang="uk-UA" sz="3600" b="1" kern="10" spc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Bookman Old Style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1643050"/>
            <a:ext cx="3857652" cy="12039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4282" y="2786058"/>
            <a:ext cx="8715436" cy="40719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Військовослужбовець Збройних Сил України, сержант, стрілець-санітар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72-ї окремої механізованої бригади 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ім. Чорних Запорожців. За проявлену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мужність отримав медаль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“За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оборону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Вугледару”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Загинув смертю Героя,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захищаючи цілісність 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незалежність України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при виконанні бойового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завдання на Донеччині.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Похований у селі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Гарбузин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Корсунь-Шевченківської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територіальної 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громади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 898 500+ ілюстрацій, файлів векторної графіки та картинок роялті-фрі на  тему Ukraine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 flipV="1">
            <a:off x="3536157" y="1250159"/>
            <a:ext cx="6858000" cy="4357686"/>
          </a:xfrm>
          <a:prstGeom prst="rect">
            <a:avLst/>
          </a:prstGeom>
          <a:noFill/>
        </p:spPr>
      </p:pic>
      <p:pic>
        <p:nvPicPr>
          <p:cNvPr id="4103" name="Picture 7" descr="C:\Users\Таня Собченко\Pictures\Рисун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62546" cy="6858000"/>
          </a:xfrm>
          <a:prstGeom prst="rect">
            <a:avLst/>
          </a:prstGeom>
          <a:noFill/>
        </p:spPr>
      </p:pic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1857356" y="4152900"/>
            <a:ext cx="3743325" cy="2705100"/>
            <a:chOff x="110175675" y="112718850"/>
            <a:chExt cx="3743325" cy="2705100"/>
          </a:xfrm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 rot="16200000">
              <a:off x="110632875" y="112261650"/>
              <a:ext cx="2514600" cy="3429000"/>
            </a:xfrm>
            <a:prstGeom prst="rtTriangle">
              <a:avLst/>
            </a:prstGeom>
            <a:solidFill>
              <a:srgbClr val="00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pic>
          <p:nvPicPr>
            <p:cNvPr id="4106" name="Picture 10" descr="Пнг Свеча памяти 31 фото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318800" y="113290350"/>
              <a:ext cx="1600200" cy="21336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 898 500+ ілюстрацій, файлів векторної графіки та картинок роялті-фрі на  тему Ukraine - iStock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 flipH="1">
            <a:off x="-18012" y="0"/>
            <a:ext cx="916201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8072494" cy="627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Війна – це найжахливіше дійство, яке може статися з народом. Раніше можна було б про страхи війни спостерігати у фільмах  або читати книги. Але 24 лютого 2022 року війна увірвалася у наше спокійне й мирне життя. На захист нашої країни стали наші земляки. Війна торкнулася кожної української родини. Майже з кожної сім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 пішов воїн захищати кордони нашої держави, відвойовувати незалежність та волю. 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З нашого села також є такі герої. Ці воїни хоробрі люди, які віддані своїй Батьківщині. Ми вдячні їм за захист, завдячуючи їм ми можемо спати у своєму ліжку та ходити до школи. 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Та нажаль, війна несе смерть і горе. І є серед наших односельців такі, які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 повернуться до своїх домівок , не обіймуть маму, не поцілують дружину, не радітимуть досягненням своїх дітей, не житимуть – загинули, поклали своє життя захищаючи Україну. Вони назавжди залишаться ГЕРОЯМИ!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Я вірю, що ми здобудемо перемогу і наша країна розцвіте, а народ прославиться.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370</Words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11</cp:revision>
  <dcterms:modified xsi:type="dcterms:W3CDTF">2024-10-25T08:10:34Z</dcterms:modified>
</cp:coreProperties>
</file>